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62" r:id="rId4"/>
    <p:sldId id="263" r:id="rId5"/>
    <p:sldId id="264" r:id="rId6"/>
    <p:sldId id="266" r:id="rId7"/>
    <p:sldId id="265" r:id="rId8"/>
    <p:sldId id="267" r:id="rId9"/>
    <p:sldId id="268" r:id="rId10"/>
    <p:sldId id="269" r:id="rId11"/>
    <p:sldId id="270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79" autoAdjust="0"/>
    <p:restoredTop sz="89587" autoAdjust="0"/>
  </p:normalViewPr>
  <p:slideViewPr>
    <p:cSldViewPr>
      <p:cViewPr varScale="1">
        <p:scale>
          <a:sx n="77" d="100"/>
          <a:sy n="77" d="100"/>
        </p:scale>
        <p:origin x="461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F7025-33D9-4E9F-9955-A14222A03D05}" type="datetimeFigureOut">
              <a:rPr lang="en-US" smtClean="0"/>
              <a:t>28/08/2021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3E3EA-CC6A-448F-83C3-9A526F33C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54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97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339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60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59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50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60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379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579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80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670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3E3EA-CC6A-448F-83C3-9A526F33CF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64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3CC1-9FD0-47D2-9936-BAB3846A16E8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2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F7AA-BAEB-4504-97E0-47EACEBBF3AA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9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A412-831F-466A-B4F5-F9FE5C77F5ED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21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7"/>
          <p:cNvSpPr>
            <a:spLocks noChangeArrowheads="1"/>
          </p:cNvSpPr>
          <p:nvPr userDrawn="1"/>
        </p:nvSpPr>
        <p:spPr bwMode="auto">
          <a:xfrm flipH="1">
            <a:off x="0" y="6460968"/>
            <a:ext cx="12192000" cy="397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/>
          <a:p>
            <a:pPr algn="r">
              <a:lnSpc>
                <a:spcPct val="180000"/>
              </a:lnSpc>
            </a:pPr>
            <a:endParaRPr lang="en-US" sz="1100" b="1" baseline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03240" y="6467476"/>
            <a:ext cx="2844800" cy="365125"/>
          </a:xfrm>
        </p:spPr>
        <p:txBody>
          <a:bodyPr/>
          <a:lstStyle>
            <a:lvl1pPr>
              <a:defRPr sz="1500" b="0" i="1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0" y="705"/>
            <a:ext cx="12192000" cy="42402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80000"/>
              </a:lnSpc>
            </a:pPr>
            <a:endParaRPr lang="en-US" sz="1400" b="1" baseline="0">
              <a:solidFill>
                <a:srgbClr val="0070C0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698A3-39B4-4DD6-B5E1-9BEF7DF2F19A}"/>
              </a:ext>
            </a:extLst>
          </p:cNvPr>
          <p:cNvSpPr txBox="1"/>
          <p:nvPr userDrawn="1"/>
        </p:nvSpPr>
        <p:spPr>
          <a:xfrm>
            <a:off x="23000" y="11668"/>
            <a:ext cx="231217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0" i="1" kern="120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THPT Hùng Vương</a:t>
            </a:r>
            <a:endParaRPr lang="en-US" sz="1500" b="0" i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25AD14-D4AD-476E-B033-7BCD1C430798}"/>
              </a:ext>
            </a:extLst>
          </p:cNvPr>
          <p:cNvSpPr txBox="1"/>
          <p:nvPr userDrawn="1"/>
        </p:nvSpPr>
        <p:spPr>
          <a:xfrm>
            <a:off x="9467918" y="32240"/>
            <a:ext cx="267425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0" i="1" kern="120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Lập trình Python cơ bản khối 11</a:t>
            </a:r>
            <a:endParaRPr lang="en-US" sz="1500" b="0" i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01E1B1-C469-4CE9-9F0F-057F3B0DB67E}"/>
              </a:ext>
            </a:extLst>
          </p:cNvPr>
          <p:cNvSpPr txBox="1"/>
          <p:nvPr userDrawn="1"/>
        </p:nvSpPr>
        <p:spPr>
          <a:xfrm>
            <a:off x="43960" y="6477000"/>
            <a:ext cx="194989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b="0" i="1" kern="120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GV: Phan Ngọc Phụng</a:t>
            </a:r>
            <a:endParaRPr lang="en-US" sz="1500" b="0" i="1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Image result for python logo">
            <a:extLst>
              <a:ext uri="{FF2B5EF4-FFF2-40B4-BE49-F238E27FC236}">
                <a16:creationId xmlns:a16="http://schemas.microsoft.com/office/drawing/2014/main" id="{A63EEDE0-7D75-4051-94E2-E649BB8E6E3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42" t="11823" r="5229" b="21182"/>
          <a:stretch/>
        </p:blipFill>
        <p:spPr bwMode="auto">
          <a:xfrm>
            <a:off x="8009792" y="5146981"/>
            <a:ext cx="4191000" cy="114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69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920B8-8C12-4B9F-91C3-D9C179757BE1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0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47CF4-7E97-4664-991C-4DB5167DD5A8}" type="datetime1">
              <a:rPr lang="en-US" smtClean="0"/>
              <a:t>28/08/2021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2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87BC9-BA01-414F-A775-F3D9ADF04D24}" type="datetime1">
              <a:rPr lang="en-US" smtClean="0"/>
              <a:t>28/08/2021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9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439C-1FC2-448B-BF4A-D43E3110D9F5}" type="datetime1">
              <a:rPr lang="en-US" smtClean="0"/>
              <a:t>28/08/2021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EAE7-3152-408C-BA69-FB103E418DF4}" type="datetime1">
              <a:rPr lang="en-US" smtClean="0"/>
              <a:t>28/08/2021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5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EA09-904C-45BB-8691-60A35022D8B9}" type="datetime1">
              <a:rPr lang="en-US" smtClean="0"/>
              <a:t>28/08/2021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12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32411-E256-4776-A3C7-A57F1068FA4E}" type="datetime1">
              <a:rPr lang="en-US" smtClean="0"/>
              <a:t>28/08/2021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1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8A6B7-64C2-4225-BFF6-B5AD80E836FD}" type="datetime1">
              <a:rPr lang="en-US" smtClean="0"/>
              <a:t>28/08/2021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E5571-560F-4DFC-BA97-61ACA5F7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ython.org/download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1639490" y="914400"/>
            <a:ext cx="8913019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6600" kern="0">
                <a:ln>
                  <a:solidFill>
                    <a:srgbClr val="0070C0"/>
                  </a:solidFill>
                </a:ln>
                <a:solidFill>
                  <a:srgbClr val="002060"/>
                </a:solidFill>
                <a:latin typeface="Cambria" panose="02040503050406030204" pitchFamily="18" charset="0"/>
              </a:rPr>
              <a:t>CÁCH TẢI VÀ CÀI ĐẶT PYTHON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5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Đã cài đặt thành công: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F78E0E-638D-4BB7-8E30-43E8E357C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899616"/>
            <a:ext cx="63436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60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Mở command line lên, gõ lệnh python để kiểm tra kết quả, nh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ư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 bên d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ư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ới đây là đã thành công: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DD3BC2-6AC1-4ECB-97E6-D353DD8F2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441" y="1981201"/>
            <a:ext cx="10301118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9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2555117"/>
            <a:ext cx="26670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>
                <a:latin typeface="Cambria" panose="02040503050406030204" pitchFamily="18" charset="0"/>
                <a:cs typeface="Arial" charset="0"/>
              </a:rPr>
              <a:t>END</a:t>
            </a:r>
          </a:p>
        </p:txBody>
      </p:sp>
      <p:pic>
        <p:nvPicPr>
          <p:cNvPr id="8" name="Picture 2" descr="Image result for minion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1" y="3611303"/>
            <a:ext cx="2181225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Image result for minion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310736"/>
            <a:ext cx="1905000" cy="190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loud Callout 9"/>
          <p:cNvSpPr/>
          <p:nvPr/>
        </p:nvSpPr>
        <p:spPr>
          <a:xfrm>
            <a:off x="7010400" y="533400"/>
            <a:ext cx="1714500" cy="1745064"/>
          </a:xfrm>
          <a:prstGeom prst="cloudCallout">
            <a:avLst>
              <a:gd name="adj1" fmla="val 45968"/>
              <a:gd name="adj2" fmla="val 9235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>
                <a:latin typeface="Cambria" panose="02040503050406030204" pitchFamily="18" charset="0"/>
              </a:rPr>
              <a:t>Hey! Coding is easy!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8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Để tải Python ta vào: 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  <a:hlinkClick r:id="rId3"/>
              </a:rPr>
              <a:t>https://www.python.org/downloads/</a:t>
            </a: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endParaRPr lang="en-US" sz="280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4344B57-1585-42B7-9AEB-5794C1CD62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1635020"/>
            <a:ext cx="10896600" cy="453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24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Chọn n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ơ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i l</a:t>
            </a:r>
            <a:r>
              <a:rPr lang="vi-VN" sz="2800">
                <a:solidFill>
                  <a:prstClr val="black"/>
                </a:solidFill>
                <a:latin typeface="Cambria" panose="02040503050406030204" pitchFamily="18" charset="0"/>
              </a:rPr>
              <a:t>ư</a:t>
            </a: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u trữ: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70288DC-B1F8-4679-BA1F-FB115951D5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558290"/>
            <a:ext cx="5957888" cy="4766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52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Tải xong ta có khoảng 29MB cho phiên bản 3.9.1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07B9D4-806C-4718-9165-4EDFC3388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752600"/>
            <a:ext cx="6657975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15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Double click  để cài đặt, chọn Run nếu có hỏi về Security: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060490-BA07-405A-975B-A45B7C10E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981200"/>
            <a:ext cx="443865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85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Tick vào “Add Python 3.6 to PATH” rồi chọn Customize installation: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CE16E9-0498-4DC7-8269-6C90B2C7C5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853234"/>
            <a:ext cx="63436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30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Tiếp tục bấm Next: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76CFC76-2EE6-4ACC-B9F7-CA1BBEC57D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747837"/>
            <a:ext cx="63436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87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Tick hết rồi bấm Install: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231F91-E554-49F0-96E9-7447E33E09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876425"/>
            <a:ext cx="63436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22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400" y="482600"/>
            <a:ext cx="4620576" cy="508000"/>
            <a:chOff x="789624" y="1191463"/>
            <a:chExt cx="4620576" cy="508000"/>
          </a:xfrm>
        </p:grpSpPr>
        <p:sp>
          <p:nvSpPr>
            <p:cNvPr id="3" name="AutoShape 52"/>
            <p:cNvSpPr>
              <a:spLocks noChangeArrowheads="1"/>
            </p:cNvSpPr>
            <p:nvPr/>
          </p:nvSpPr>
          <p:spPr bwMode="gray">
            <a:xfrm>
              <a:off x="990600" y="1191463"/>
              <a:ext cx="4419600" cy="508000"/>
            </a:xfrm>
            <a:prstGeom prst="roundRect">
              <a:avLst>
                <a:gd name="adj" fmla="val 50000"/>
              </a:avLst>
            </a:prstGeom>
            <a:noFill/>
            <a:ln w="28575" algn="ctr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Cambria" panose="02040503050406030204" pitchFamily="18" charset="0"/>
                </a:rPr>
                <a:t>Nội dung bài học</a:t>
              </a:r>
              <a:endParaRPr lang="en-US" sz="2800" b="1" kern="0">
                <a:solidFill>
                  <a:srgbClr val="000000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789624" y="1295400"/>
              <a:ext cx="353376" cy="272472"/>
              <a:chOff x="1110" y="2656"/>
              <a:chExt cx="1549" cy="1351"/>
            </a:xfrm>
          </p:grpSpPr>
          <p:sp>
            <p:nvSpPr>
              <p:cNvPr id="5" name="AutoShape 18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" name="AutoShape 19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20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rgbClr val="EFB049">
                      <a:gamma/>
                      <a:shade val="46275"/>
                      <a:invGamma/>
                    </a:srgbClr>
                  </a:gs>
                  <a:gs pos="100000">
                    <a:srgbClr val="EFB04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Trang </a:t>
            </a:r>
            <a:fld id="{99166BD8-DA3C-4BE0-9C00-AA0485D1F6D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076325"/>
            <a:ext cx="11430000" cy="52482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90000"/>
              </a:lnSpc>
              <a:spcBef>
                <a:spcPts val="1000"/>
              </a:spcBef>
              <a:buClr>
                <a:srgbClr val="215D9F"/>
              </a:buClr>
              <a:buNone/>
            </a:pPr>
            <a:r>
              <a:rPr lang="en-US" sz="2800">
                <a:solidFill>
                  <a:prstClr val="black"/>
                </a:solidFill>
                <a:latin typeface="Cambria" panose="02040503050406030204" pitchFamily="18" charset="0"/>
              </a:rPr>
              <a:t>Chờ quá trình cài đặt hoàn tất: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167AD8-4BD1-4CDB-B176-BA5E021D62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2057400"/>
            <a:ext cx="63436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57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203</Words>
  <Application>Microsoft Office PowerPoint</Application>
  <PresentationFormat>Widescreen</PresentationFormat>
  <Paragraphs>47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Phan Ngọc Phụng</cp:lastModifiedBy>
  <cp:revision>623</cp:revision>
  <dcterms:created xsi:type="dcterms:W3CDTF">2011-04-06T04:04:31Z</dcterms:created>
  <dcterms:modified xsi:type="dcterms:W3CDTF">2021-08-28T06:06:06Z</dcterms:modified>
</cp:coreProperties>
</file>